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8E985-9436-3048-A38A-95CF5F3BE4B8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6543E-72D0-7D4E-9805-3FEDF91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3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543E-72D0-7D4E-9805-3FEDF9144E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543E-72D0-7D4E-9805-3FEDF9144E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36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543E-72D0-7D4E-9805-3FEDF9144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8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4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0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8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4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18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82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24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73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CBC8245-8FCB-5048-8051-C21799427DA0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8440B60-FDF9-1B47-A38C-E2B755D9A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3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oshpark:%20%20%20https://docs.oshpark.com/design-tools/eagle/design-rules-files/sample%20rate%20and%20frequency%20of%20waveform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elecrow.com/pcb-manufacturing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shpark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elecrow.com/pcb-manufactur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Ordering a PCB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CBDCB9-E399-DF19-D0C6-83A7DF7EB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/>
          <a:lstStyle/>
          <a:p>
            <a:r>
              <a:rPr lang="en-US" dirty="0"/>
              <a:t>Richard McManus</a:t>
            </a:r>
          </a:p>
          <a:p>
            <a:r>
              <a:rPr lang="en-US" dirty="0"/>
              <a:t>April 2023</a:t>
            </a:r>
          </a:p>
        </p:txBody>
      </p:sp>
    </p:spTree>
    <p:extLst>
      <p:ext uri="{BB962C8B-B14F-4D97-AF65-F5344CB8AC3E}">
        <p14:creationId xmlns:p14="http://schemas.microsoft.com/office/powerpoint/2010/main" val="3528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8B670-084B-FE18-75FB-0AFF48EA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Design Rules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EED84-BA8D-A1FA-9DA9-A591FB15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OSHPARK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Download and install DRU file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docs.oshpark.com</a:t>
            </a:r>
            <a:r>
              <a:rPr lang="en-US" dirty="0">
                <a:solidFill>
                  <a:schemeClr val="bg1"/>
                </a:solidFill>
                <a:hlinkClick r:id="rId3"/>
              </a:rPr>
              <a:t>/design-tools/eagle/design-rules-files/sample rate and frequency of waveforms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Elecrow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Manually input design rules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4"/>
              </a:rPr>
              <a:t>www.elecrow.com</a:t>
            </a:r>
            <a:r>
              <a:rPr lang="en-US" dirty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4"/>
              </a:rPr>
              <a:t>pcb-manufacturing.html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9C4A13-770C-F7FB-DAD3-F3137859A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721" y="506628"/>
            <a:ext cx="4456853" cy="278553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55C06C-A3D3-A514-07F8-FCEFD029D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355" y="3682313"/>
            <a:ext cx="4456854" cy="27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8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B1EE7-0F66-E364-AB48-F597F175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CAM Processor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15A4D8-4E36-F87D-D1FC-41A5DAE5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layers to include in Gerber files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Silkscreen Top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27 </a:t>
            </a:r>
            <a:r>
              <a:rPr lang="en-US" dirty="0" err="1">
                <a:solidFill>
                  <a:schemeClr val="bg1"/>
                </a:solidFill>
              </a:rPr>
              <a:t>tValues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200s BMP layers</a:t>
            </a:r>
          </a:p>
          <a:p>
            <a:r>
              <a:rPr lang="en-US" dirty="0">
                <a:solidFill>
                  <a:schemeClr val="bg1"/>
                </a:solidFill>
              </a:rPr>
              <a:t>Export as ZIP</a:t>
            </a:r>
          </a:p>
          <a:p>
            <a:pPr marL="2286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BBC724-62F0-A668-C361-DFDD43F1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55" y="3709892"/>
            <a:ext cx="3082983" cy="287339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D6F7104-195E-4BF2-6BF7-2DBAF82D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139" y="786418"/>
            <a:ext cx="4238016" cy="26487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605977-1346-5571-E8D7-8CCEDB46626D}"/>
              </a:ext>
            </a:extLst>
          </p:cNvPr>
          <p:cNvSpPr/>
          <p:nvPr/>
        </p:nvSpPr>
        <p:spPr>
          <a:xfrm>
            <a:off x="8022771" y="3964214"/>
            <a:ext cx="366849" cy="1113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9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B0D1-DA86-D6C1-361B-3866415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Ordering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348CCF-FF7C-38F4-45AF-9B1C719E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408403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OSHPARK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3"/>
              </a:rPr>
              <a:t>https://oshpark.com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Upload zipped Gerber files or EAGLE BRD file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Minimum quantity (3 boards)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$1.66/inch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Third party stencil</a:t>
            </a:r>
          </a:p>
          <a:p>
            <a:r>
              <a:rPr lang="en-US" dirty="0" err="1">
                <a:solidFill>
                  <a:schemeClr val="bg1"/>
                </a:solidFill>
              </a:rPr>
              <a:t>Elecrow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dirty="0" err="1">
                <a:solidFill>
                  <a:schemeClr val="bg1"/>
                </a:solidFill>
                <a:hlinkClick r:id="rId4"/>
              </a:rPr>
              <a:t>www.elecrow.com</a:t>
            </a:r>
            <a:r>
              <a:rPr lang="en-US" dirty="0">
                <a:solidFill>
                  <a:schemeClr val="bg1"/>
                </a:solidFill>
                <a:hlinkClick r:id="rId4"/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4"/>
              </a:rPr>
              <a:t>pcb-manufacturing.html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Upload zipped Gerber files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Minimum quantity (5 boards)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$0.20/inch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$5 stencil (Up to 20cm x 30cm)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9FA672-7AF5-2551-0667-251783BFEFD7}"/>
              </a:ext>
            </a:extLst>
          </p:cNvPr>
          <p:cNvGrpSpPr/>
          <p:nvPr/>
        </p:nvGrpSpPr>
        <p:grpSpPr>
          <a:xfrm>
            <a:off x="6997104" y="518716"/>
            <a:ext cx="3273332" cy="3814748"/>
            <a:chOff x="6480268" y="810261"/>
            <a:chExt cx="3886583" cy="4531738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E39251F2-3EB7-34EC-35DC-8C77ABF32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99" r="1196"/>
            <a:stretch/>
          </p:blipFill>
          <p:spPr>
            <a:xfrm>
              <a:off x="6482613" y="810261"/>
              <a:ext cx="3881895" cy="2774856"/>
            </a:xfrm>
            <a:prstGeom prst="round2SameRect">
              <a:avLst>
                <a:gd name="adj1" fmla="val 1599"/>
                <a:gd name="adj2" fmla="val 0"/>
              </a:avLst>
            </a:prstGeom>
          </p:spPr>
        </p:pic>
        <p:pic>
          <p:nvPicPr>
            <p:cNvPr id="7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C1ADE04-95B4-7B46-210C-882CE5AE2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39" r="2593" b="2564"/>
            <a:stretch/>
          </p:blipFill>
          <p:spPr>
            <a:xfrm>
              <a:off x="6480268" y="3585117"/>
              <a:ext cx="3886583" cy="1756882"/>
            </a:xfrm>
            <a:prstGeom prst="rect">
              <a:avLst/>
            </a:prstGeom>
          </p:spPr>
        </p:pic>
      </p:grp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9BBEBF-5FA3-DAA9-9779-9BD17B0DAA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" t="1786" r="1339" b="1606"/>
          <a:stretch/>
        </p:blipFill>
        <p:spPr>
          <a:xfrm>
            <a:off x="6995129" y="4732020"/>
            <a:ext cx="3273333" cy="1417636"/>
          </a:xfrm>
          <a:prstGeom prst="roundRect">
            <a:avLst>
              <a:gd name="adj" fmla="val 3001"/>
            </a:avLst>
          </a:prstGeom>
        </p:spPr>
      </p:pic>
    </p:spTree>
    <p:extLst>
      <p:ext uri="{BB962C8B-B14F-4D97-AF65-F5344CB8AC3E}">
        <p14:creationId xmlns:p14="http://schemas.microsoft.com/office/powerpoint/2010/main" val="363199884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{EDE91B1F-0EF7-AD4E-927C-1DC1394A3D08}tf10001120</Template>
  <TotalTime>1231</TotalTime>
  <Words>137</Words>
  <Application>Microsoft Macintosh PowerPoint</Application>
  <PresentationFormat>Widescreen</PresentationFormat>
  <Paragraphs>33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MT</vt:lpstr>
      <vt:lpstr>Parcel</vt:lpstr>
      <vt:lpstr>Ordering a PCB</vt:lpstr>
      <vt:lpstr>Design Rules</vt:lpstr>
      <vt:lpstr>CAM Processor</vt:lpstr>
      <vt:lpstr>Ordering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Zurich HDAWG GUI (AWG_gUI.py)</dc:title>
  <dc:creator>MCMANUS, RICHARD</dc:creator>
  <cp:lastModifiedBy>MCMANUS, RICHARD</cp:lastModifiedBy>
  <cp:revision>11</cp:revision>
  <dcterms:created xsi:type="dcterms:W3CDTF">2023-03-20T12:13:41Z</dcterms:created>
  <dcterms:modified xsi:type="dcterms:W3CDTF">2023-04-20T15:12:29Z</dcterms:modified>
</cp:coreProperties>
</file>